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59" r:id="rId10"/>
    <p:sldId id="261" r:id="rId11"/>
    <p:sldId id="260" r:id="rId12"/>
    <p:sldId id="285" r:id="rId13"/>
    <p:sldId id="267" r:id="rId14"/>
    <p:sldId id="284" r:id="rId15"/>
    <p:sldId id="283" r:id="rId16"/>
    <p:sldId id="268" r:id="rId17"/>
    <p:sldId id="269" r:id="rId18"/>
    <p:sldId id="279" r:id="rId19"/>
    <p:sldId id="271" r:id="rId20"/>
    <p:sldId id="273" r:id="rId21"/>
    <p:sldId id="275" r:id="rId22"/>
    <p:sldId id="277" r:id="rId23"/>
    <p:sldId id="278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615" autoAdjust="0"/>
    <p:restoredTop sz="86444" autoAdjust="0"/>
  </p:normalViewPr>
  <p:slideViewPr>
    <p:cSldViewPr>
      <p:cViewPr varScale="1">
        <p:scale>
          <a:sx n="64" d="100"/>
          <a:sy n="64" d="100"/>
        </p:scale>
        <p:origin x="-2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1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961EE-8130-419A-9010-5918889308BA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AE41B-1E05-4A96-A0ED-CF1B26C3C0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their pulse for learning, play</a:t>
            </a:r>
            <a:r>
              <a:rPr lang="en-US" baseline="0" dirty="0" smtClean="0"/>
              <a:t> music and have them do a few movements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AE41B-1E05-4A96-A0ED-CF1B26C3C03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could have</a:t>
            </a:r>
            <a:r>
              <a:rPr lang="en-US" baseline="0" dirty="0" smtClean="0"/>
              <a:t> any piece of technology what would it be?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AE41B-1E05-4A96-A0ED-CF1B26C3C03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how does this make you feel?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AE41B-1E05-4A96-A0ED-CF1B26C3C03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this acitivity to pair students into groups of 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AE41B-1E05-4A96-A0ED-CF1B26C3C03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</a:t>
            </a:r>
            <a:r>
              <a:rPr lang="en-US" baseline="0" dirty="0" smtClean="0"/>
              <a:t> students do toe raises to beach music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AE41B-1E05-4A96-A0ED-CF1B26C3C03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F57F96-6F00-4303-ACB9-7534628C74A5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19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9B60F-43A1-4CA6-B1F2-FD3FBDF5195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20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Text Box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square" tIns="15830" numCol="1" anchor="t" anchorCtr="0" compatLnSpc="1">
            <a:prstTxWarp prst="textNoShape">
              <a:avLst/>
            </a:prstTxWarp>
          </a:bodyPr>
          <a:lstStyle/>
          <a:p>
            <a:pPr marL="387350" indent="-385763" eaLnBrk="1" hangingPunct="1">
              <a:lnSpc>
                <a:spcPct val="93000"/>
              </a:lnSpc>
              <a:spcBef>
                <a:spcPct val="0"/>
              </a:spcBef>
              <a:buSzPct val="45000"/>
              <a:buFont typeface="Wingdings" pitchFamily="2" charset="2"/>
              <a:buChar char=""/>
              <a:tabLst>
                <a:tab pos="649288" algn="l"/>
                <a:tab pos="1298575" algn="l"/>
                <a:tab pos="1947863" algn="l"/>
                <a:tab pos="2597150" algn="l"/>
                <a:tab pos="3248025" algn="l"/>
                <a:tab pos="3897313" algn="l"/>
                <a:tab pos="4546600" algn="l"/>
                <a:tab pos="5195888" algn="l"/>
              </a:tabLst>
            </a:pPr>
            <a:r>
              <a:rPr lang="en-US" sz="180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4A856C-B751-4AF5-85DE-6321571C386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7E9692-D18D-4548-82E2-2BADAE18E3E1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96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DAEA4FD-84CE-42EE-832B-F4A04565958C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CB57EC6-C2AC-46DB-94FB-024BDC49B30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ed.com/talks/lang/eng/sugata_mitra_the_child_driven_education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EDU346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Amber Fante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r>
              <a:rPr lang="en-US" baseline="0" dirty="0" smtClean="0"/>
              <a:t> 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</a:t>
            </a:r>
            <a:r>
              <a:rPr lang="en-US" baseline="0" dirty="0" smtClean="0"/>
              <a:t> Status (</a:t>
            </a:r>
            <a:r>
              <a:rPr lang="en-US" dirty="0" smtClean="0"/>
              <a:t>0-3 Teacher Assistance) = 50 points</a:t>
            </a:r>
          </a:p>
          <a:p>
            <a:r>
              <a:rPr lang="en-US" dirty="0" smtClean="0"/>
              <a:t>Novice Status (4-6 Teacher Assistance) = 40 points</a:t>
            </a:r>
          </a:p>
          <a:p>
            <a:r>
              <a:rPr lang="en-US" dirty="0" smtClean="0"/>
              <a:t>Beginner</a:t>
            </a:r>
            <a:r>
              <a:rPr lang="en-US" baseline="0" dirty="0" smtClean="0"/>
              <a:t> Status (</a:t>
            </a:r>
            <a:r>
              <a:rPr lang="en-US" dirty="0" smtClean="0"/>
              <a:t>More than 6 T.A).=30 points</a:t>
            </a:r>
          </a:p>
          <a:p>
            <a:r>
              <a:rPr lang="en-US" dirty="0" smtClean="0"/>
              <a:t>Task completion time = 60 mins.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Task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on-line</a:t>
            </a:r>
            <a:r>
              <a:rPr lang="en-US" baseline="0" dirty="0" smtClean="0"/>
              <a:t> space </a:t>
            </a:r>
            <a:r>
              <a:rPr lang="en-US" dirty="0" smtClean="0"/>
              <a:t>for your class </a:t>
            </a:r>
            <a:r>
              <a:rPr lang="en-US" baseline="0" dirty="0" smtClean="0"/>
              <a:t>with your partner.  </a:t>
            </a:r>
          </a:p>
          <a:p>
            <a:r>
              <a:rPr lang="en-US" baseline="0" dirty="0" smtClean="0"/>
              <a:t>Present your course management space as if you were showcasing the site for parents at Fall Open House.  </a:t>
            </a:r>
          </a:p>
          <a:p>
            <a:pPr lvl="1"/>
            <a:r>
              <a:rPr lang="en-US" baseline="0" dirty="0" smtClean="0"/>
              <a:t>Moodle</a:t>
            </a:r>
          </a:p>
          <a:p>
            <a:pPr lvl="1"/>
            <a:r>
              <a:rPr lang="en-US" baseline="0" dirty="0" smtClean="0"/>
              <a:t>Blackboard</a:t>
            </a:r>
          </a:p>
          <a:p>
            <a:pPr lvl="1"/>
            <a:r>
              <a:rPr lang="en-US" baseline="0" dirty="0" smtClean="0"/>
              <a:t>Free Course Management Software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http://www.goldenwingscharter.com/assets/images/beach_to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39802"/>
            <a:ext cx="8686800" cy="6518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Task</a:t>
            </a:r>
            <a:r>
              <a:rPr lang="en-US" baseline="0" dirty="0" smtClean="0"/>
              <a:t>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295400"/>
          </a:xfrm>
        </p:spPr>
        <p:txBody>
          <a:bodyPr>
            <a:normAutofit fontScale="92500" lnSpcReduction="20000"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http://www.ted.com/talks/lang/eng/sugata_mitra_the_child_driven_education.html</a:t>
            </a:r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dirty="0" smtClean="0"/>
              <a:t> </a:t>
            </a:r>
          </a:p>
        </p:txBody>
      </p:sp>
      <p:pic>
        <p:nvPicPr>
          <p:cNvPr id="4" name="Content Placeholder 3" descr="computerfrustration-300x2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28800" y="2209800"/>
            <a:ext cx="5661025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Learning</a:t>
            </a:r>
            <a:r>
              <a:rPr lang="en-US" baseline="0" dirty="0" smtClean="0">
                <a:solidFill>
                  <a:srgbClr val="7B9899"/>
                </a:solidFill>
              </a:rPr>
              <a:t> Task #2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01625" y="1527175"/>
            <a:ext cx="8504238" cy="479742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Use your</a:t>
            </a:r>
            <a:r>
              <a:rPr lang="en-US" baseline="0" dirty="0" smtClean="0"/>
              <a:t> own experience and research to </a:t>
            </a:r>
            <a:r>
              <a:rPr lang="en-US" dirty="0" smtClean="0"/>
              <a:t>become an “expert” on one</a:t>
            </a:r>
            <a:r>
              <a:rPr lang="en-US" baseline="0" dirty="0" smtClean="0"/>
              <a:t> of the topics below:</a:t>
            </a:r>
            <a:endParaRPr lang="en-US" dirty="0" smtClean="0"/>
          </a:p>
          <a:p>
            <a:pPr eaLnBrk="1" hangingPunct="1"/>
            <a:r>
              <a:rPr lang="en-US" dirty="0" smtClean="0"/>
              <a:t>Create</a:t>
            </a:r>
            <a:r>
              <a:rPr lang="en-US" baseline="0" dirty="0" smtClean="0"/>
              <a:t> an edu gloster with a summary of your key ideas</a:t>
            </a:r>
            <a:r>
              <a:rPr lang="en-US" dirty="0" smtClean="0"/>
              <a:t> and a link to an article or video about your topic</a:t>
            </a:r>
          </a:p>
          <a:p>
            <a:pPr eaLnBrk="1" hangingPunct="1"/>
            <a:r>
              <a:rPr lang="en-US" dirty="0" smtClean="0"/>
              <a:t>Benefits of technology</a:t>
            </a:r>
            <a:r>
              <a:rPr lang="en-US" baseline="0" dirty="0" smtClean="0"/>
              <a:t> use, Dangers of overuse of technology, Protecting your electronic reputation, screentime and children, technology and creativity, importance of play, importance of physical activity, obesity and screentime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b="1" dirty="0" smtClean="0"/>
              <a:t>10 points </a:t>
            </a:r>
            <a:r>
              <a:rPr lang="en-US" dirty="0" smtClean="0"/>
              <a:t>– Article is posted, summary is original and complete.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b="1" dirty="0" smtClean="0"/>
              <a:t>5 points </a:t>
            </a:r>
            <a:r>
              <a:rPr lang="en-US" dirty="0" smtClean="0"/>
              <a:t>– Article is posted, summary either lack originality or incomplete.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can technology use benefit children in the classroom?</a:t>
            </a:r>
            <a:endParaRPr lang="en-US" sz="3200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does technology use outside of the classroom impact children?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does technology help YOU?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rtl="0" eaLnBrk="1" fontAlgn="base" hangingPunct="1"/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does technology use prevent appropriate instruction in the classroom?</a:t>
            </a:r>
            <a:endParaRPr lang="en-US" sz="4400" dirty="0" smtClean="0"/>
          </a:p>
          <a:p>
            <a:pPr lvl="0" rtl="0" eaLnBrk="1" fontAlgn="base" hangingPunct="1"/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does technology use outside of the classroom impact children in negative ways?</a:t>
            </a:r>
            <a:endParaRPr lang="en-US" dirty="0" smtClean="0"/>
          </a:p>
          <a:p>
            <a:pPr lvl="0" rtl="0" eaLnBrk="1" fontAlgn="base" hangingPunct="1"/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does technology impact YOU in negative ways?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Protecting</a:t>
            </a:r>
            <a:r>
              <a:rPr lang="en-US" baseline="0" dirty="0" smtClean="0"/>
              <a:t> Your Electronic Repuation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Watch for tagged photos</a:t>
            </a:r>
            <a:endParaRPr lang="en-US" sz="3200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privacy settings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Don’t post a comment you wouldn’t want your mother or employer to read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careful about pictures in general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654050" y="620713"/>
            <a:ext cx="7673975" cy="928687"/>
          </a:xfrm>
        </p:spPr>
        <p:txBody>
          <a:bodyPr tIns="16001"/>
          <a:lstStyle/>
          <a:p>
            <a:pPr eaLnBrk="1" fontAlgn="auto" hangingPunct="1"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4000" dirty="0">
                <a:solidFill>
                  <a:schemeClr val="tx2">
                    <a:satMod val="200000"/>
                  </a:schemeClr>
                </a:solidFill>
              </a:rPr>
              <a:t>Screen Time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idx="1"/>
          </p:nvPr>
        </p:nvSpPr>
        <p:spPr>
          <a:xfrm>
            <a:off x="493713" y="1423988"/>
            <a:ext cx="8193087" cy="3802062"/>
          </a:xfrm>
        </p:spPr>
        <p:txBody>
          <a:bodyPr tIns="16001">
            <a:normAutofit fontScale="92500" lnSpcReduction="20000"/>
          </a:bodyPr>
          <a:lstStyle/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TV replaces time socializing and engaging in unstructured free play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Children 8-18 spend 6 hours per day of screen time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2/3 of infants and toddlers watch 2 hours/day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40,000  commerical/ year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51% of TV is always on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53% no rules about TV watching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2050" name="Picture 2" descr="http://andstillipersist.com/wp-content/uploads/2009/04/yawn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0"/>
            <a:ext cx="4733236" cy="6710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654050" y="660400"/>
            <a:ext cx="7673975" cy="847725"/>
          </a:xfrm>
        </p:spPr>
        <p:txBody>
          <a:bodyPr tIns="16001"/>
          <a:lstStyle/>
          <a:p>
            <a:pPr eaLnBrk="1" fontAlgn="auto" hangingPunct="1"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4000" dirty="0">
                <a:solidFill>
                  <a:schemeClr val="tx2">
                    <a:satMod val="200000"/>
                  </a:schemeClr>
                </a:solidFill>
              </a:rPr>
              <a:t>TV and Research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idx="1"/>
          </p:nvPr>
        </p:nvSpPr>
        <p:spPr>
          <a:xfrm>
            <a:off x="631825" y="1700213"/>
            <a:ext cx="4397375" cy="4624387"/>
          </a:xfrm>
        </p:spPr>
        <p:txBody>
          <a:bodyPr tIns="16001">
            <a:normAutofit fontScale="85000" lnSpcReduction="10000"/>
          </a:bodyPr>
          <a:lstStyle/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endParaRPr lang="en-US" sz="3300" dirty="0" smtClean="0"/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Links to ADD</a:t>
            </a:r>
          </a:p>
          <a:p>
            <a:pPr marL="390525" indent="-293688" eaLnBrk="1" hangingPunct="1">
              <a:buSzPct val="45000"/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endParaRPr lang="en-US" sz="3300" dirty="0" smtClean="0"/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Violent behaviors</a:t>
            </a:r>
          </a:p>
          <a:p>
            <a:pPr marL="1565275" lvl="1" indent="-519113" eaLnBrk="1" hangingPunct="1">
              <a:buSzPct val="75000"/>
              <a:buFont typeface="Symbol" pitchFamily="18" charset="2"/>
              <a:buChar char="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66% of all TV shows violence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3300" dirty="0" smtClean="0"/>
              <a:t>One study found children who watched more TV than average impacted educational achievement at  26.</a:t>
            </a:r>
          </a:p>
        </p:txBody>
      </p:sp>
      <p:pic>
        <p:nvPicPr>
          <p:cNvPr id="26628" name="Picture 5" descr="http://www.wku.edu/Library/onlinexh/sanders/cartoons/opinion/tv_violence.jpg">
            <a:hlinkClick r:id="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0450" y="1981200"/>
            <a:ext cx="4273550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654050" y="660400"/>
            <a:ext cx="7673975" cy="847725"/>
          </a:xfrm>
        </p:spPr>
        <p:txBody>
          <a:bodyPr tIns="16001"/>
          <a:lstStyle/>
          <a:p>
            <a:pPr eaLnBrk="1" fontAlgn="auto" hangingPunct="1"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4000" dirty="0">
                <a:solidFill>
                  <a:schemeClr val="tx2">
                    <a:satMod val="200000"/>
                  </a:schemeClr>
                </a:solidFill>
              </a:rPr>
              <a:t>TV and Obesity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idx="1"/>
          </p:nvPr>
        </p:nvSpPr>
        <p:spPr>
          <a:xfrm>
            <a:off x="0" y="1493838"/>
            <a:ext cx="4549775" cy="5364162"/>
          </a:xfrm>
        </p:spPr>
        <p:txBody>
          <a:bodyPr tIns="16001">
            <a:normAutofit fontScale="70000" lnSpcReduction="20000"/>
          </a:bodyPr>
          <a:lstStyle/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dirty="0" smtClean="0"/>
              <a:t>U of M found being awake in a room and in a room with TV on more than 2 hours per day increased risks of being overweight at ages 3-4.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dirty="0" smtClean="0"/>
              <a:t>Researchers found TV is the GREATEST risk factor for childhood obesity.  (Diet, physical activity, sedentary behavior)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dirty="0" smtClean="0"/>
              <a:t>Recent study shows success in reducing weight of  pre-teens just by restricting TV viewing. </a:t>
            </a:r>
          </a:p>
          <a:p>
            <a:pPr marL="390525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dirty="0" smtClean="0"/>
              <a:t>Metabolic rate is lower watching TV than just sitting quietly doing </a:t>
            </a:r>
            <a:r>
              <a:rPr lang="en-US" dirty="0" smtClean="0"/>
              <a:t>nothing</a:t>
            </a:r>
          </a:p>
        </p:txBody>
      </p:sp>
      <p:pic>
        <p:nvPicPr>
          <p:cNvPr id="37890" name="Picture 2" descr="http://cdn.hivehealthmedia.com/wordpress/wp-content/uploads/2011/02/fat-kid-eating-chips-watching-t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133600"/>
            <a:ext cx="44577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73975" cy="928688"/>
          </a:xfrm>
        </p:spPr>
        <p:txBody>
          <a:bodyPr tIns="16001"/>
          <a:lstStyle/>
          <a:p>
            <a:pPr eaLnBrk="1" fontAlgn="auto" hangingPunct="1"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4400" dirty="0">
                <a:solidFill>
                  <a:schemeClr val="tx2">
                    <a:satMod val="200000"/>
                  </a:schemeClr>
                </a:solidFill>
              </a:rPr>
              <a:t>Screen Time Suggestions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idx="1"/>
          </p:nvPr>
        </p:nvSpPr>
        <p:spPr>
          <a:xfrm>
            <a:off x="4648200" y="1768475"/>
            <a:ext cx="4038600" cy="50895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sz="3300" dirty="0" smtClean="0"/>
              <a:t>Talk to parents about setting limits</a:t>
            </a:r>
          </a:p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sz="3300" dirty="0" smtClean="0"/>
              <a:t>Make meaningful choices</a:t>
            </a:r>
          </a:p>
          <a:p>
            <a:pPr marL="719138" lvl="1" indent="-293688" eaLnBrk="1" hangingPunct="1">
              <a:buSzPct val="45000"/>
              <a:buFont typeface="Wingdings" pitchFamily="2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sz="3300" dirty="0" smtClean="0"/>
              <a:t>Mr. Rogers vs. Barney</a:t>
            </a:r>
          </a:p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sz="3300" dirty="0" smtClean="0"/>
              <a:t>Co-Viewing with children under 2</a:t>
            </a:r>
          </a:p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sz="3300" dirty="0" smtClean="0"/>
              <a:t>Strictly limit screen time in children younger than 8.  </a:t>
            </a:r>
            <a:endParaRPr lang="en-US" sz="3300" dirty="0" smtClean="0"/>
          </a:p>
        </p:txBody>
      </p:sp>
      <p:pic>
        <p:nvPicPr>
          <p:cNvPr id="35842" name="Picture 2" descr="http://media.giantbomb.com/uploads/0/5768/615244-barney_1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76400"/>
            <a:ext cx="2857500" cy="47720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Maintain a Screen-Time Free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648200" cy="5105400"/>
          </a:xfrm>
        </p:spPr>
        <p:txBody>
          <a:bodyPr>
            <a:normAutofit fontScale="92500"/>
          </a:bodyPr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Unplug during</a:t>
            </a:r>
            <a:endParaRPr lang="en-US" sz="3200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Dinner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 spent playing with children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date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Vacation</a:t>
            </a:r>
            <a:endParaRPr lang="en-US" dirty="0" smtClean="0"/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a set time to check E-mail each day.  </a:t>
            </a:r>
            <a:endParaRPr lang="en-US" dirty="0" smtClean="0"/>
          </a:p>
          <a:p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a 24 hour screen-free day each week</a:t>
            </a:r>
            <a:endParaRPr lang="en-US" dirty="0"/>
          </a:p>
        </p:txBody>
      </p:sp>
      <p:pic>
        <p:nvPicPr>
          <p:cNvPr id="33794" name="Picture 2" descr="http://www.adapterlist.com/laptop-adapter-care/wp-content/uploads/2011/02/unpl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057400"/>
            <a:ext cx="30480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Homework – Part 2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Write a personal philosophy on screen time.  Write a paragraph for each of the following.  Be sure to include at least 1 reference to a research article (APA citation)</a:t>
            </a:r>
          </a:p>
          <a:p>
            <a:pPr lvl="1" eaLnBrk="1" hangingPunct="1"/>
            <a:r>
              <a:rPr lang="en-US" b="1" dirty="0" smtClean="0"/>
              <a:t>Plan to protect electronic reputation.   </a:t>
            </a:r>
            <a:r>
              <a:rPr lang="en-US" dirty="0" smtClean="0"/>
              <a:t>Address social networking websites like Facebook, My Space.</a:t>
            </a:r>
          </a:p>
          <a:p>
            <a:pPr lvl="1" eaLnBrk="1" hangingPunct="1"/>
            <a:r>
              <a:rPr lang="en-US" b="1" dirty="0" smtClean="0"/>
              <a:t>Personal value system regarding the use of technology and young children.  </a:t>
            </a:r>
            <a:r>
              <a:rPr lang="en-US" dirty="0" smtClean="0"/>
              <a:t>Should their be limits on screen time?  What role do you play in educating parents?   </a:t>
            </a:r>
          </a:p>
          <a:p>
            <a:pPr lvl="1" eaLnBrk="1" hangingPunct="1"/>
            <a:r>
              <a:rPr lang="en-US" b="1" dirty="0" smtClean="0"/>
              <a:t>Plan for balanced technology consumption</a:t>
            </a:r>
            <a:r>
              <a:rPr lang="en-US" dirty="0" smtClean="0"/>
              <a:t>.  Include several strategies to help you keep your use of technology for taking over your life.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bindapple.com/wp-content/uploads/2010/10/17-macbook-p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7785100" cy="6788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2" name="Picture 4" descr="http://www.youthsportsny.org/images/playing_ta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"/>
            <a:ext cx="8716282" cy="554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media.nowpublic.net/images/db/f/dbf38ddddb646752937b8558c1d80f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7388"/>
            <a:ext cx="8686800" cy="6530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5602" name="Picture 2" descr="http://www.worst-city.com/pictures/children-playing-games-columbian-children-young-kids-hap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304800"/>
            <a:ext cx="9153153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6626" name="Picture 2" descr="http://www.monmouth.edu/resources/services/conference_services/facilities/images/Edison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4" name="Picture 6" descr="http://www.youthsportsny.org/images/w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393" y="228600"/>
            <a:ext cx="8546995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your favorite grade to teach?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grade tent put it on top of your computer with the subject and grade you would like to teach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106</TotalTime>
  <Words>721</Words>
  <Application>Microsoft Office PowerPoint</Application>
  <PresentationFormat>On-screen Show (4:3)</PresentationFormat>
  <Paragraphs>91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Foundry</vt:lpstr>
      <vt:lpstr>EDU346</vt:lpstr>
      <vt:lpstr>Slide 2</vt:lpstr>
      <vt:lpstr>Slide 3</vt:lpstr>
      <vt:lpstr>Slide 4</vt:lpstr>
      <vt:lpstr>Slide 5</vt:lpstr>
      <vt:lpstr>Slide 6</vt:lpstr>
      <vt:lpstr>Slide 7</vt:lpstr>
      <vt:lpstr>Slide 8</vt:lpstr>
      <vt:lpstr>What is your favorite grade to teach?</vt:lpstr>
      <vt:lpstr>Assignment Rubric</vt:lpstr>
      <vt:lpstr>Learning Task #1</vt:lpstr>
      <vt:lpstr>Slide 12</vt:lpstr>
      <vt:lpstr>Learning Task #2</vt:lpstr>
      <vt:lpstr>Slide 14</vt:lpstr>
      <vt:lpstr>Learning Task #2</vt:lpstr>
      <vt:lpstr>Pro technology</vt:lpstr>
      <vt:lpstr>Cons technology</vt:lpstr>
      <vt:lpstr>Protecting Your Electronic Repuation</vt:lpstr>
      <vt:lpstr>Screen Time</vt:lpstr>
      <vt:lpstr>TV and Research</vt:lpstr>
      <vt:lpstr>TV and Obesity</vt:lpstr>
      <vt:lpstr>Screen Time Suggestions</vt:lpstr>
      <vt:lpstr>Maintain a Screen-Time Free Zone</vt:lpstr>
      <vt:lpstr>Homework – Part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EDU346</dc:title>
  <dc:creator>user</dc:creator>
  <cp:lastModifiedBy>user</cp:lastModifiedBy>
  <cp:revision>1</cp:revision>
  <dcterms:created xsi:type="dcterms:W3CDTF">2011-04-09T08:59:03Z</dcterms:created>
  <dcterms:modified xsi:type="dcterms:W3CDTF">2011-04-09T10:45:24Z</dcterms:modified>
</cp:coreProperties>
</file>